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24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wcoderdojo.org/" TargetMode="Externa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rdojotc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337073"/>
            <a:ext cx="5458968" cy="1048684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UX Example: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A website for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Southwest Coder Dojo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4762500"/>
            <a:ext cx="45720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Madeleine Lowry</a:t>
            </a:r>
          </a:p>
          <a:p>
            <a:r>
              <a:rPr lang="en-US" dirty="0" smtClean="0"/>
              <a:t>Solo Project (2 weeks)</a:t>
            </a:r>
          </a:p>
          <a:p>
            <a:r>
              <a:rPr lang="en-US" dirty="0" smtClean="0"/>
              <a:t>Prime Digital Academy</a:t>
            </a:r>
            <a:endParaRPr lang="en-US" dirty="0" smtClean="0"/>
          </a:p>
          <a:p>
            <a:r>
              <a:rPr lang="en-US" dirty="0" smtClean="0"/>
              <a:t>September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30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8678"/>
            <a:ext cx="6508377" cy="1143000"/>
          </a:xfrm>
        </p:spPr>
        <p:txBody>
          <a:bodyPr/>
          <a:lstStyle/>
          <a:p>
            <a:r>
              <a:rPr lang="en-US" dirty="0" smtClean="0"/>
              <a:t>User Interview:</a:t>
            </a:r>
            <a:br>
              <a:rPr lang="en-US" dirty="0" smtClean="0"/>
            </a:br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37274"/>
            <a:ext cx="7095068" cy="4834463"/>
          </a:xfrm>
        </p:spPr>
        <p:txBody>
          <a:bodyPr>
            <a:noAutofit/>
          </a:bodyPr>
          <a:lstStyle/>
          <a:p>
            <a:pPr lvl="0"/>
            <a:r>
              <a:rPr lang="en-US" sz="1600" dirty="0"/>
              <a:t>“This is a weird front page.”</a:t>
            </a:r>
          </a:p>
          <a:p>
            <a:pPr lvl="0"/>
            <a:r>
              <a:rPr lang="en-US" sz="1600" dirty="0"/>
              <a:t>“Don’t put “laptops stolen” as the first thing.  Makes me feel like my laptop might be stolen.”</a:t>
            </a:r>
          </a:p>
          <a:p>
            <a:pPr lvl="0"/>
            <a:r>
              <a:rPr lang="en-US" sz="1600" dirty="0"/>
              <a:t>“I don’t want to take the time to watch this video unless I feel like I’m sure I want to sign up.” </a:t>
            </a:r>
            <a:r>
              <a:rPr lang="en-US" sz="1600" dirty="0" smtClean="0"/>
              <a:t>(Until I know that </a:t>
            </a:r>
            <a:r>
              <a:rPr lang="en-US" sz="1600" dirty="0"/>
              <a:t>Coder Dojo is for me…)</a:t>
            </a:r>
          </a:p>
          <a:p>
            <a:pPr lvl="0"/>
            <a:r>
              <a:rPr lang="en-US" sz="1600" dirty="0"/>
              <a:t>“On the first page I want to know what Coder Dojo is about, when the next meeting is and what club meetings are like.  I want FAQs underneath in a long scroll.”</a:t>
            </a:r>
          </a:p>
          <a:p>
            <a:pPr lvl="0"/>
            <a:r>
              <a:rPr lang="en-US" sz="1600" dirty="0"/>
              <a:t>“You need tickets?!  Are they free?”</a:t>
            </a:r>
          </a:p>
          <a:p>
            <a:pPr lvl="0"/>
            <a:r>
              <a:rPr lang="en-US" sz="1600" dirty="0"/>
              <a:t>“Doesn’t tell me how much [coding] experience is needed.”</a:t>
            </a:r>
          </a:p>
          <a:p>
            <a:pPr lvl="0"/>
            <a:r>
              <a:rPr lang="en-US" sz="1600" dirty="0"/>
              <a:t>“What is a meeting like?” “How many people are there?” “What do you learn?”  “How long does it last?”</a:t>
            </a:r>
          </a:p>
        </p:txBody>
      </p:sp>
    </p:spTree>
    <p:extLst>
      <p:ext uri="{BB962C8B-B14F-4D97-AF65-F5344CB8AC3E}">
        <p14:creationId xmlns:p14="http://schemas.microsoft.com/office/powerpoint/2010/main" val="396187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8678"/>
            <a:ext cx="6508377" cy="1143000"/>
          </a:xfrm>
        </p:spPr>
        <p:txBody>
          <a:bodyPr/>
          <a:lstStyle/>
          <a:p>
            <a:r>
              <a:rPr lang="en-US" dirty="0" smtClean="0"/>
              <a:t>User Interview:</a:t>
            </a:r>
            <a:br>
              <a:rPr lang="en-US" dirty="0" smtClean="0"/>
            </a:br>
            <a:r>
              <a:rPr lang="en-US" dirty="0" smtClean="0"/>
              <a:t>Registration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37274"/>
            <a:ext cx="7095068" cy="2006593"/>
          </a:xfrm>
        </p:spPr>
        <p:txBody>
          <a:bodyPr>
            <a:noAutofit/>
          </a:bodyPr>
          <a:lstStyle/>
          <a:p>
            <a:pPr lvl="0"/>
            <a:r>
              <a:rPr lang="en-US" sz="1800" dirty="0"/>
              <a:t>“Not clear what code groups are.  Is this the same thing as the dojo?”</a:t>
            </a:r>
          </a:p>
          <a:p>
            <a:pPr lvl="0"/>
            <a:r>
              <a:rPr lang="en-US" sz="1800" dirty="0"/>
              <a:t>Click “how to register” =&gt; doesn’t do anything. (Frustrating.) The link goes to another page –can’t sign up—have to wait for an email announcing tickets. (Code Groups Page)</a:t>
            </a:r>
          </a:p>
        </p:txBody>
      </p:sp>
    </p:spTree>
    <p:extLst>
      <p:ext uri="{BB962C8B-B14F-4D97-AF65-F5344CB8AC3E}">
        <p14:creationId xmlns:p14="http://schemas.microsoft.com/office/powerpoint/2010/main" val="293149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8678"/>
            <a:ext cx="6508377" cy="1143000"/>
          </a:xfrm>
        </p:spPr>
        <p:txBody>
          <a:bodyPr/>
          <a:lstStyle/>
          <a:p>
            <a:r>
              <a:rPr lang="en-US" dirty="0" smtClean="0"/>
              <a:t>User Interview:</a:t>
            </a:r>
            <a:br>
              <a:rPr lang="en-US" dirty="0" smtClean="0"/>
            </a:br>
            <a:r>
              <a:rPr lang="en-US" dirty="0" smtClean="0"/>
              <a:t>Site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37274"/>
            <a:ext cx="7095068" cy="2836326"/>
          </a:xfrm>
        </p:spPr>
        <p:txBody>
          <a:bodyPr>
            <a:noAutofit/>
          </a:bodyPr>
          <a:lstStyle/>
          <a:p>
            <a:pPr lvl="0"/>
            <a:r>
              <a:rPr lang="en-US" sz="1800" dirty="0" smtClean="0"/>
              <a:t>When shown a different website illustrating a long-scroll navigation approach, the user offered the following feedback.</a:t>
            </a:r>
            <a:endParaRPr lang="en-US" sz="1800" dirty="0"/>
          </a:p>
          <a:p>
            <a:pPr lvl="1"/>
            <a:r>
              <a:rPr lang="en-US" sz="1600" dirty="0"/>
              <a:t>This is a good website!</a:t>
            </a:r>
          </a:p>
          <a:p>
            <a:pPr lvl="1"/>
            <a:r>
              <a:rPr lang="en-US" sz="1600" dirty="0"/>
              <a:t>I like that </a:t>
            </a:r>
            <a:r>
              <a:rPr lang="en-US" sz="1600" dirty="0" smtClean="0"/>
              <a:t>animation </a:t>
            </a:r>
            <a:r>
              <a:rPr lang="en-US" sz="1600" dirty="0"/>
              <a:t>in the background</a:t>
            </a:r>
          </a:p>
          <a:p>
            <a:pPr lvl="1"/>
            <a:r>
              <a:rPr lang="en-US" sz="1600" dirty="0"/>
              <a:t>I like the long format and the content sections that are broken out by color</a:t>
            </a:r>
          </a:p>
          <a:p>
            <a:pPr lvl="1"/>
            <a:r>
              <a:rPr lang="en-US" sz="1600" dirty="0"/>
              <a:t>The color scheme is good – just black, white, gray and an accent color.</a:t>
            </a:r>
          </a:p>
        </p:txBody>
      </p:sp>
      <p:pic>
        <p:nvPicPr>
          <p:cNvPr id="4" name="Picture 3" descr="Screen Shot 2015-11-12 at 10.57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12" y="4487332"/>
            <a:ext cx="4824753" cy="206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6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977900"/>
          </a:xfrm>
        </p:spPr>
        <p:txBody>
          <a:bodyPr/>
          <a:lstStyle/>
          <a:p>
            <a:r>
              <a:rPr lang="en-US" dirty="0" smtClean="0"/>
              <a:t>Re-framing the Site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905000"/>
            <a:ext cx="6508377" cy="3916363"/>
          </a:xfrm>
        </p:spPr>
        <p:txBody>
          <a:bodyPr/>
          <a:lstStyle/>
          <a:p>
            <a:r>
              <a:rPr lang="en-US" dirty="0" smtClean="0"/>
              <a:t>As a result of the User Interview, I understood exactly what I needed to build, what information was important and the order it should be delivered in.</a:t>
            </a:r>
          </a:p>
          <a:p>
            <a:r>
              <a:rPr lang="en-US" dirty="0" smtClean="0"/>
              <a:t>I re-framed the Content and Design Objectives: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8003" y="3928533"/>
            <a:ext cx="43010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Content Objectives: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 smtClean="0"/>
              <a:t>Clear </a:t>
            </a:r>
            <a:r>
              <a:rPr lang="en-US" sz="1600" dirty="0"/>
              <a:t>simple navigation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Copy written for a novice user (i.e., someone who has never heard of a Coder Dojo before)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Address teens, not their parents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Link to registration page from the site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75204" y="3928533"/>
            <a:ext cx="430106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Design Objectives: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Long-scroll format with navigation that takes you to different content areas on the page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Color scheme that includes a bright accent color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Modern clean aesthetic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Photos of </a:t>
            </a:r>
            <a:r>
              <a:rPr lang="en-US" sz="1600" dirty="0" smtClean="0"/>
              <a:t>teens, not kids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53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25967"/>
            <a:ext cx="6508377" cy="791633"/>
          </a:xfrm>
        </p:spPr>
        <p:txBody>
          <a:bodyPr/>
          <a:lstStyle/>
          <a:p>
            <a:r>
              <a:rPr lang="en-US" dirty="0" smtClean="0"/>
              <a:t>New Wireframes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302" r="21184"/>
          <a:stretch/>
        </p:blipFill>
        <p:spPr bwMode="auto">
          <a:xfrm>
            <a:off x="4021658" y="1468967"/>
            <a:ext cx="3191934" cy="5253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93349"/>
            <a:ext cx="3420534" cy="2006593"/>
          </a:xfrm>
        </p:spPr>
        <p:txBody>
          <a:bodyPr>
            <a:noAutofit/>
          </a:bodyPr>
          <a:lstStyle/>
          <a:p>
            <a:r>
              <a:rPr lang="en-US" sz="1800" dirty="0"/>
              <a:t>I created new wireframes for a long-scroll format.</a:t>
            </a:r>
          </a:p>
          <a:p>
            <a:pPr lvl="0"/>
            <a:r>
              <a:rPr lang="en-US" sz="1800" dirty="0"/>
              <a:t>I selected photos and other visual assets that featured </a:t>
            </a:r>
            <a:r>
              <a:rPr lang="en-US" sz="1800" dirty="0" smtClean="0"/>
              <a:t>teens.</a:t>
            </a:r>
            <a:endParaRPr lang="en-US" sz="18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873500"/>
            <a:ext cx="4318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4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342900"/>
            <a:ext cx="6508377" cy="944033"/>
          </a:xfrm>
        </p:spPr>
        <p:txBody>
          <a:bodyPr/>
          <a:lstStyle/>
          <a:p>
            <a:r>
              <a:rPr lang="en-US" dirty="0" smtClean="0"/>
              <a:t>User Review of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820333"/>
            <a:ext cx="6959601" cy="47836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After an initial round of development, two </a:t>
            </a:r>
            <a:r>
              <a:rPr lang="en-US" sz="1600" dirty="0"/>
              <a:t>teens were asked to </a:t>
            </a:r>
            <a:r>
              <a:rPr lang="en-US" sz="1600" dirty="0" smtClean="0"/>
              <a:t>review </a:t>
            </a:r>
            <a:r>
              <a:rPr lang="en-US" sz="1600" dirty="0"/>
              <a:t>the </a:t>
            </a:r>
            <a:r>
              <a:rPr lang="en-US" sz="1600" dirty="0" smtClean="0"/>
              <a:t>prototype website </a:t>
            </a:r>
            <a:r>
              <a:rPr lang="en-US" sz="1600" dirty="0"/>
              <a:t>and they gave the following feedback:</a:t>
            </a:r>
          </a:p>
          <a:p>
            <a:pPr lvl="0"/>
            <a:r>
              <a:rPr lang="en-US" sz="1600" dirty="0"/>
              <a:t>First photo looks posed, but the other two look like real teens.</a:t>
            </a:r>
          </a:p>
          <a:p>
            <a:pPr lvl="0"/>
            <a:r>
              <a:rPr lang="en-US" sz="1600" dirty="0"/>
              <a:t>Color scheme – change the orange and brown; prefer Coder Dojo </a:t>
            </a:r>
            <a:r>
              <a:rPr lang="en-US" sz="1600" dirty="0" smtClean="0"/>
              <a:t>International website’s colors</a:t>
            </a:r>
            <a:endParaRPr lang="en-US" sz="1600" dirty="0"/>
          </a:p>
          <a:p>
            <a:pPr lvl="0"/>
            <a:r>
              <a:rPr lang="en-US" sz="1600" dirty="0"/>
              <a:t>The site is visually appealing, especially:</a:t>
            </a:r>
          </a:p>
          <a:p>
            <a:pPr lvl="1"/>
            <a:r>
              <a:rPr lang="en-US" sz="1600" dirty="0"/>
              <a:t> Clean layout</a:t>
            </a:r>
          </a:p>
          <a:p>
            <a:pPr lvl="1"/>
            <a:r>
              <a:rPr lang="en-US" sz="1600" dirty="0"/>
              <a:t> Long scroll with different sections of color</a:t>
            </a:r>
          </a:p>
          <a:p>
            <a:pPr lvl="0"/>
            <a:r>
              <a:rPr lang="en-US" sz="1600" dirty="0"/>
              <a:t>What do you do at a Dojo meeting?  Which language will you teach?</a:t>
            </a:r>
          </a:p>
          <a:p>
            <a:pPr lvl="0"/>
            <a:r>
              <a:rPr lang="en-US" sz="1600" dirty="0"/>
              <a:t>Say that it’s for people with no coding experience.  “Beginner” sounds like you ought to have at least some </a:t>
            </a:r>
            <a:r>
              <a:rPr lang="en-US" sz="1600" dirty="0" smtClean="0"/>
              <a:t>experience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5687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/>
          <a:lstStyle/>
          <a:p>
            <a:r>
              <a:rPr lang="en-US" dirty="0" smtClean="0"/>
              <a:t>Finished!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45168"/>
            <a:ext cx="7552268" cy="19431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After incorporating their suggested changes, I had a final version of the </a:t>
            </a:r>
            <a:r>
              <a:rPr lang="en-US" sz="1800" dirty="0" smtClean="0">
                <a:hlinkClick r:id="rId2"/>
              </a:rPr>
              <a:t>website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This was a 2-week solo project including scope definition, </a:t>
            </a:r>
            <a:r>
              <a:rPr lang="en-US" sz="1800" dirty="0" err="1" smtClean="0"/>
              <a:t>wireframing</a:t>
            </a:r>
            <a:r>
              <a:rPr lang="en-US" sz="1800" dirty="0" smtClean="0"/>
              <a:t>, development, testing and deployment.  I was the only student that incorporated a UX process.</a:t>
            </a:r>
            <a:endParaRPr lang="en-US" sz="1800" dirty="0"/>
          </a:p>
        </p:txBody>
      </p:sp>
      <p:pic>
        <p:nvPicPr>
          <p:cNvPr id="4" name="Picture 3" descr="Screen Shot 2015-11-12 at 11.13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" y="3386670"/>
            <a:ext cx="6816669" cy="31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8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3200"/>
            <a:ext cx="6508377" cy="1143000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86467"/>
            <a:ext cx="6824134" cy="4699000"/>
          </a:xfrm>
        </p:spPr>
        <p:txBody>
          <a:bodyPr>
            <a:normAutofit fontScale="70000" lnSpcReduction="20000"/>
          </a:bodyPr>
          <a:lstStyle/>
          <a:p>
            <a:r>
              <a:rPr lang="en-US" sz="2300" dirty="0"/>
              <a:t>Southwest Coder Dojo is a member of Coder Dojo </a:t>
            </a:r>
            <a:r>
              <a:rPr lang="en-US" sz="2300" dirty="0" smtClean="0"/>
              <a:t>International, a worldwide association of computer programming clubs for kids. </a:t>
            </a:r>
          </a:p>
          <a:p>
            <a:r>
              <a:rPr lang="en-US" sz="2300" dirty="0" smtClean="0"/>
              <a:t>It </a:t>
            </a:r>
            <a:r>
              <a:rPr lang="en-US" sz="2300" dirty="0"/>
              <a:t>was founded by Madeleine Lowry, a Southwest HS parent, in partnership with Southwest High School Community Education to provide introductory coding experiences for teens in the Southwest Minneapolis area.</a:t>
            </a:r>
            <a:r>
              <a:rPr lang="en-US" sz="2300" dirty="0"/>
              <a:t> </a:t>
            </a:r>
            <a:endParaRPr lang="en-US" sz="2300" dirty="0" smtClean="0"/>
          </a:p>
          <a:p>
            <a:r>
              <a:rPr lang="en-US" sz="2300" dirty="0" smtClean="0"/>
              <a:t>A </a:t>
            </a:r>
            <a:r>
              <a:rPr lang="en-US" sz="2300" dirty="0"/>
              <a:t>website presence </a:t>
            </a:r>
            <a:r>
              <a:rPr lang="en-US" sz="2300" dirty="0" smtClean="0"/>
              <a:t>was </a:t>
            </a:r>
            <a:r>
              <a:rPr lang="en-US" sz="2300" dirty="0"/>
              <a:t>needed to provide a single place for interested individuals to view </a:t>
            </a:r>
            <a:r>
              <a:rPr lang="en-US" sz="2300" dirty="0" smtClean="0"/>
              <a:t>events </a:t>
            </a:r>
            <a:r>
              <a:rPr lang="en-US" sz="2300" dirty="0" smtClean="0"/>
              <a:t>and coordinate registration activities.  Additionally, it would be a source of information</a:t>
            </a:r>
            <a:r>
              <a:rPr lang="en-US" sz="2300" dirty="0" smtClean="0"/>
              <a:t> </a:t>
            </a:r>
            <a:r>
              <a:rPr lang="en-US" sz="2300" dirty="0"/>
              <a:t>for </a:t>
            </a:r>
            <a:r>
              <a:rPr lang="en-US" sz="2300" dirty="0" smtClean="0"/>
              <a:t>volunteer mentors </a:t>
            </a:r>
            <a:r>
              <a:rPr lang="en-US" sz="2300" dirty="0"/>
              <a:t>to learn about the </a:t>
            </a:r>
            <a:r>
              <a:rPr lang="en-US" sz="2300" dirty="0" smtClean="0"/>
              <a:t>program.</a:t>
            </a:r>
          </a:p>
          <a:p>
            <a:r>
              <a:rPr lang="en-US" sz="2300" dirty="0" smtClean="0"/>
              <a:t>Other </a:t>
            </a:r>
            <a:r>
              <a:rPr lang="en-US" sz="2300" dirty="0"/>
              <a:t>needs </a:t>
            </a:r>
            <a:r>
              <a:rPr lang="en-US" sz="2300" dirty="0" smtClean="0"/>
              <a:t>included: collecting participant email </a:t>
            </a:r>
            <a:r>
              <a:rPr lang="en-US" sz="2300" dirty="0"/>
              <a:t>contact info, a </a:t>
            </a:r>
            <a:r>
              <a:rPr lang="en-US" sz="2300" dirty="0" smtClean="0"/>
              <a:t>reference list </a:t>
            </a:r>
            <a:r>
              <a:rPr lang="en-US" sz="2300" dirty="0"/>
              <a:t>of online coding resources and links to local organizations </a:t>
            </a:r>
            <a:r>
              <a:rPr lang="en-US" sz="2300" dirty="0" smtClean="0"/>
              <a:t>that </a:t>
            </a:r>
            <a:r>
              <a:rPr lang="en-US" sz="2300" dirty="0"/>
              <a:t>provide access to </a:t>
            </a:r>
            <a:r>
              <a:rPr lang="en-US" sz="2300" dirty="0" smtClean="0"/>
              <a:t>free laptops.</a:t>
            </a:r>
          </a:p>
          <a:p>
            <a:r>
              <a:rPr lang="en-US" sz="2300" dirty="0" smtClean="0"/>
              <a:t>This was a 2-week student project during Prime Academy’s Computer Programming </a:t>
            </a:r>
            <a:r>
              <a:rPr lang="en-US" sz="2300" dirty="0" err="1" smtClean="0"/>
              <a:t>Bootcamp</a:t>
            </a:r>
            <a:r>
              <a:rPr lang="en-US" sz="2300" dirty="0" smtClean="0"/>
              <a:t>.</a:t>
            </a:r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9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/>
          <a:lstStyle/>
          <a:p>
            <a:r>
              <a:rPr lang="en-US" dirty="0" smtClean="0"/>
              <a:t>More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site for teens, it had to be teen-friendly</a:t>
            </a:r>
          </a:p>
          <a:p>
            <a:r>
              <a:rPr lang="en-US" dirty="0" smtClean="0"/>
              <a:t>It was important to feature girls and minorities prominently</a:t>
            </a:r>
          </a:p>
          <a:p>
            <a:r>
              <a:rPr lang="en-US" dirty="0" smtClean="0"/>
              <a:t>Make it clear that events were open to the public, not just Southwest High School students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6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/>
          <a:lstStyle/>
          <a:p>
            <a:r>
              <a:rPr lang="en-US" dirty="0" smtClean="0"/>
              <a:t>Missteps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69534"/>
            <a:ext cx="6508377" cy="1092199"/>
          </a:xfrm>
        </p:spPr>
        <p:txBody>
          <a:bodyPr/>
          <a:lstStyle/>
          <a:p>
            <a:r>
              <a:rPr lang="en-US" dirty="0" smtClean="0"/>
              <a:t>Initially I intended to follow the model of the Twin Cities Coder Dojo, which has the traditional flow of an informational website. 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58" y="2895599"/>
            <a:ext cx="5486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8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2" y="186266"/>
            <a:ext cx="6508377" cy="1143000"/>
          </a:xfrm>
        </p:spPr>
        <p:txBody>
          <a:bodyPr/>
          <a:lstStyle/>
          <a:p>
            <a:r>
              <a:rPr lang="en-US" dirty="0" smtClean="0"/>
              <a:t>Wireframes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2" y="1337734"/>
            <a:ext cx="6508377" cy="546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 started to draft wireframes using </a:t>
            </a:r>
            <a:r>
              <a:rPr lang="en-US" dirty="0" err="1" smtClean="0"/>
              <a:t>Gliffy</a:t>
            </a:r>
            <a:r>
              <a:rPr lang="en-US" dirty="0" smtClean="0"/>
              <a:t>: home page, event page, FAQ page, etc.</a:t>
            </a:r>
            <a:endParaRPr lang="en-US" dirty="0"/>
          </a:p>
        </p:txBody>
      </p:sp>
      <p:pic>
        <p:nvPicPr>
          <p:cNvPr id="4" name="Picture 3" descr="co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7" y="2116667"/>
            <a:ext cx="5650013" cy="44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97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25967"/>
            <a:ext cx="6508377" cy="1143000"/>
          </a:xfrm>
        </p:spPr>
        <p:txBody>
          <a:bodyPr/>
          <a:lstStyle/>
          <a:p>
            <a:r>
              <a:rPr lang="en-US" dirty="0" smtClean="0"/>
              <a:t>Oh! User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4066"/>
            <a:ext cx="6508377" cy="3916363"/>
          </a:xfrm>
        </p:spPr>
        <p:txBody>
          <a:bodyPr/>
          <a:lstStyle/>
          <a:p>
            <a:r>
              <a:rPr lang="en-US" dirty="0" smtClean="0"/>
              <a:t>Next, we had our first lecture on UX methods.</a:t>
            </a:r>
          </a:p>
          <a:p>
            <a:r>
              <a:rPr lang="en-US" dirty="0" smtClean="0"/>
              <a:t>I realized that before I started developing the site, I needed to talk to potential users!</a:t>
            </a:r>
          </a:p>
          <a:p>
            <a:r>
              <a:rPr lang="en-US" dirty="0" smtClean="0"/>
              <a:t>This site was intended for teens.  I needed to learn how teens thought and how they wanted to receive information.  I wanted to know what kind of visual designs would appeal to them.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6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/>
          <a:lstStyle/>
          <a:p>
            <a:r>
              <a:rPr lang="en-US" dirty="0" smtClean="0"/>
              <a:t>User Persona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921934"/>
            <a:ext cx="6508377" cy="3916363"/>
          </a:xfrm>
        </p:spPr>
        <p:txBody>
          <a:bodyPr/>
          <a:lstStyle/>
          <a:p>
            <a:r>
              <a:rPr lang="en-US" dirty="0" smtClean="0"/>
              <a:t>Russ (16, high school sophomore)</a:t>
            </a:r>
          </a:p>
          <a:p>
            <a:r>
              <a:rPr lang="en-US" dirty="0" smtClean="0"/>
              <a:t>Russ has messed around with computers and digital devices all his life.  He’s curious about computer programming and likes the idea of building mobile apps.</a:t>
            </a:r>
          </a:p>
          <a:p>
            <a:r>
              <a:rPr lang="en-US" dirty="0" smtClean="0"/>
              <a:t>Favorite sites include: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11-12 at 10.3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8" y="4491568"/>
            <a:ext cx="3494695" cy="1655233"/>
          </a:xfrm>
          <a:prstGeom prst="rect">
            <a:avLst/>
          </a:prstGeom>
        </p:spPr>
      </p:pic>
      <p:pic>
        <p:nvPicPr>
          <p:cNvPr id="5" name="Picture 4" descr="Screen Shot 2015-11-12 at 10.39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2" y="4352397"/>
            <a:ext cx="4210482" cy="184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2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/>
          <a:lstStyle/>
          <a:p>
            <a:r>
              <a:rPr lang="en-US" dirty="0" smtClean="0"/>
              <a:t>User Interview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teen user was asked to review the existing site for </a:t>
            </a:r>
            <a:r>
              <a:rPr lang="en-US" dirty="0" smtClean="0">
                <a:hlinkClick r:id="rId2"/>
              </a:rPr>
              <a:t>Twin Cities Coder Dojo</a:t>
            </a:r>
            <a:r>
              <a:rPr lang="en-US" dirty="0" smtClean="0"/>
              <a:t>, a similar organization</a:t>
            </a:r>
          </a:p>
          <a:p>
            <a:r>
              <a:rPr lang="en-US" dirty="0" smtClean="0"/>
              <a:t>He provided feedback on</a:t>
            </a:r>
          </a:p>
          <a:p>
            <a:pPr lvl="1"/>
            <a:r>
              <a:rPr lang="en-US" dirty="0" smtClean="0"/>
              <a:t>Overall impressions</a:t>
            </a:r>
          </a:p>
          <a:p>
            <a:pPr lvl="1"/>
            <a:r>
              <a:rPr lang="en-US" dirty="0" smtClean="0"/>
              <a:t>Home page</a:t>
            </a:r>
          </a:p>
          <a:p>
            <a:pPr lvl="1"/>
            <a:r>
              <a:rPr lang="en-US" dirty="0" smtClean="0"/>
              <a:t>Registration process</a:t>
            </a:r>
          </a:p>
          <a:p>
            <a:pPr lvl="1"/>
            <a:r>
              <a:rPr lang="en-US" dirty="0" smtClean="0"/>
              <a:t>Site Design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0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8678"/>
            <a:ext cx="6508377" cy="1143000"/>
          </a:xfrm>
        </p:spPr>
        <p:txBody>
          <a:bodyPr/>
          <a:lstStyle/>
          <a:p>
            <a:r>
              <a:rPr lang="en-US" dirty="0" smtClean="0"/>
              <a:t>User Interview:</a:t>
            </a:r>
            <a:br>
              <a:rPr lang="en-US" dirty="0" smtClean="0"/>
            </a:br>
            <a:r>
              <a:rPr lang="en-US" dirty="0" smtClean="0"/>
              <a:t>Overall Impressions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37274"/>
            <a:ext cx="7095068" cy="4834463"/>
          </a:xfrm>
        </p:spPr>
        <p:txBody>
          <a:bodyPr>
            <a:noAutofit/>
          </a:bodyPr>
          <a:lstStyle/>
          <a:p>
            <a:pPr lvl="0"/>
            <a:r>
              <a:rPr lang="en-US" sz="1600" dirty="0" smtClean="0"/>
              <a:t>Flow </a:t>
            </a:r>
            <a:r>
              <a:rPr lang="en-US" sz="1600" dirty="0"/>
              <a:t>is not clear; navigation is too complicated.  (Clicking through all the links.) “I’d be outta here and looking for another dojo.”</a:t>
            </a:r>
          </a:p>
          <a:p>
            <a:pPr lvl="0"/>
            <a:r>
              <a:rPr lang="en-US" sz="1600" dirty="0"/>
              <a:t>“This is really a website for people who already know what it [a coder dojo] is.”  “This is for people who have already done this before, not for new people.”</a:t>
            </a:r>
          </a:p>
          <a:p>
            <a:pPr lvl="0"/>
            <a:r>
              <a:rPr lang="en-US" sz="1600" dirty="0"/>
              <a:t>“This is a website for parents to sign up their kids, not for teens to sign themselves up.”</a:t>
            </a:r>
          </a:p>
          <a:p>
            <a:pPr lvl="0"/>
            <a:r>
              <a:rPr lang="en-US" sz="1600" dirty="0"/>
              <a:t>“It says it’s for kids age 8 – 17, but all the photos are of school age kids.”  “Feels like an elementary school program. “(About Us Page)</a:t>
            </a:r>
          </a:p>
          <a:p>
            <a:pPr lvl="0"/>
            <a:r>
              <a:rPr lang="en-US" sz="1600" dirty="0"/>
              <a:t>“They use the word “cool” in trying to be kid-friendly.” (And it’s not working…) (About Us page)</a:t>
            </a:r>
          </a:p>
          <a:p>
            <a:pPr lvl="0"/>
            <a:r>
              <a:rPr lang="en-US" sz="1600" dirty="0"/>
              <a:t>“These FAQs are not too helpful.”  Geared to parents, not participants.</a:t>
            </a:r>
          </a:p>
          <a:p>
            <a:pPr lvl="0"/>
            <a:r>
              <a:rPr lang="en-US" sz="1600" dirty="0"/>
              <a:t>“What is this </a:t>
            </a:r>
            <a:r>
              <a:rPr lang="en-US" sz="1600" dirty="0" err="1"/>
              <a:t>ying</a:t>
            </a:r>
            <a:r>
              <a:rPr lang="en-US" sz="1600" dirty="0"/>
              <a:t>-yang symbol about?” (logo)</a:t>
            </a:r>
          </a:p>
        </p:txBody>
      </p:sp>
    </p:spTree>
    <p:extLst>
      <p:ext uri="{BB962C8B-B14F-4D97-AF65-F5344CB8AC3E}">
        <p14:creationId xmlns:p14="http://schemas.microsoft.com/office/powerpoint/2010/main" val="849498852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126</TotalTime>
  <Words>1174</Words>
  <Application>Microsoft Macintosh PowerPoint</Application>
  <PresentationFormat>On-screen Show (4:3)</PresentationFormat>
  <Paragraphs>87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Plaza</vt:lpstr>
      <vt:lpstr>UX Example:  A website for  Southwest Coder Dojo</vt:lpstr>
      <vt:lpstr>Objective</vt:lpstr>
      <vt:lpstr>More Objectives</vt:lpstr>
      <vt:lpstr>Missteps</vt:lpstr>
      <vt:lpstr>Wireframes</vt:lpstr>
      <vt:lpstr>Oh! User Experience</vt:lpstr>
      <vt:lpstr>User Persona</vt:lpstr>
      <vt:lpstr>User Interview</vt:lpstr>
      <vt:lpstr>User Interview: Overall Impressions</vt:lpstr>
      <vt:lpstr>User Interview: Home Page</vt:lpstr>
      <vt:lpstr>User Interview: Registration Process</vt:lpstr>
      <vt:lpstr>User Interview: Site Design</vt:lpstr>
      <vt:lpstr>Re-framing the Site Design</vt:lpstr>
      <vt:lpstr>New Wireframes</vt:lpstr>
      <vt:lpstr>User Review of Prototype</vt:lpstr>
      <vt:lpstr>Finished!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Notes: A website for  Southwest Coder Dojo</dc:title>
  <dc:creator>Madeleine Lowry</dc:creator>
  <cp:lastModifiedBy>Madeleine Lowry</cp:lastModifiedBy>
  <cp:revision>11</cp:revision>
  <dcterms:created xsi:type="dcterms:W3CDTF">2015-11-12T15:39:21Z</dcterms:created>
  <dcterms:modified xsi:type="dcterms:W3CDTF">2015-11-12T17:45:59Z</dcterms:modified>
</cp:coreProperties>
</file>